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83" r:id="rId6"/>
    <p:sldId id="269" r:id="rId7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EEB"/>
    <a:srgbClr val="01C6FD"/>
    <a:srgbClr val="79AE02"/>
    <a:srgbClr val="067F9C"/>
    <a:srgbClr val="014E52"/>
    <a:srgbClr val="0C596D"/>
    <a:srgbClr val="03556D"/>
    <a:srgbClr val="145C72"/>
    <a:srgbClr val="0000A4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AF807-35B1-464D-AED8-B0C967B54A7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CD153C1-4FDF-4188-94CC-764CBBA985DD}">
      <dgm:prSet phldrT="[テキスト]" custT="1"/>
      <dgm:spPr/>
      <dgm:t>
        <a:bodyPr/>
        <a:lstStyle/>
        <a:p>
          <a:endParaRPr kumimoji="1" lang="en-US" altLang="ja-JP" sz="1600" dirty="0"/>
        </a:p>
        <a:p>
          <a:r>
            <a:rPr kumimoji="1" lang="en-US" altLang="ja-JP" sz="5400" dirty="0"/>
            <a:t>A</a:t>
          </a:r>
        </a:p>
        <a:p>
          <a:endParaRPr kumimoji="1" lang="ja-JP" altLang="en-US" sz="1600" dirty="0"/>
        </a:p>
      </dgm:t>
    </dgm:pt>
    <dgm:pt modelId="{47B578A5-98EA-4709-BF23-E9D814DAA236}" type="parTrans" cxnId="{361CA62E-E30F-4292-A03A-13A634775999}">
      <dgm:prSet/>
      <dgm:spPr/>
      <dgm:t>
        <a:bodyPr/>
        <a:lstStyle/>
        <a:p>
          <a:endParaRPr kumimoji="1" lang="ja-JP" altLang="en-US"/>
        </a:p>
      </dgm:t>
    </dgm:pt>
    <dgm:pt modelId="{B73DA26E-9BFB-436A-A507-B314B218AAA6}" type="sibTrans" cxnId="{361CA62E-E30F-4292-A03A-13A634775999}">
      <dgm:prSet/>
      <dgm:spPr/>
      <dgm:t>
        <a:bodyPr/>
        <a:lstStyle/>
        <a:p>
          <a:endParaRPr kumimoji="1" lang="ja-JP" altLang="en-US"/>
        </a:p>
      </dgm:t>
    </dgm:pt>
    <dgm:pt modelId="{5C66E59B-17C1-415B-8DFF-FB4F2C1CDAD2}">
      <dgm:prSet phldrT="[テキスト]" custT="1"/>
      <dgm:spPr/>
      <dgm:t>
        <a:bodyPr/>
        <a:lstStyle/>
        <a:p>
          <a:r>
            <a:rPr kumimoji="1" lang="en-US" altLang="ja-JP" sz="1600" dirty="0"/>
            <a:t>Click on the pdf icon</a:t>
          </a:r>
          <a:r>
            <a:rPr kumimoji="1" lang="en-US" altLang="ja-JP" sz="1200" dirty="0"/>
            <a:t>.</a:t>
          </a:r>
          <a:endParaRPr kumimoji="1" lang="ja-JP" altLang="en-US" sz="1200" dirty="0"/>
        </a:p>
      </dgm:t>
    </dgm:pt>
    <dgm:pt modelId="{034DF052-E647-4FCC-B66A-6CCBE3CCEBAE}" type="parTrans" cxnId="{7A535A62-1534-4935-9F75-6EBECCE1FD9B}">
      <dgm:prSet/>
      <dgm:spPr/>
      <dgm:t>
        <a:bodyPr/>
        <a:lstStyle/>
        <a:p>
          <a:endParaRPr kumimoji="1" lang="ja-JP" altLang="en-US"/>
        </a:p>
      </dgm:t>
    </dgm:pt>
    <dgm:pt modelId="{E0D4746B-DDC8-4ECF-9DB0-90D867155764}" type="sibTrans" cxnId="{7A535A62-1534-4935-9F75-6EBECCE1FD9B}">
      <dgm:prSet/>
      <dgm:spPr/>
      <dgm:t>
        <a:bodyPr/>
        <a:lstStyle/>
        <a:p>
          <a:endParaRPr kumimoji="1" lang="ja-JP" altLang="en-US"/>
        </a:p>
      </dgm:t>
    </dgm:pt>
    <dgm:pt modelId="{A02D53BF-3D46-404B-8117-3DABF78E8D65}">
      <dgm:prSet phldrT="[テキスト]" custT="1"/>
      <dgm:spPr/>
      <dgm:t>
        <a:bodyPr/>
        <a:lstStyle/>
        <a:p>
          <a:r>
            <a:rPr kumimoji="1" lang="en-US" altLang="ja-JP" sz="5400" dirty="0"/>
            <a:t>B</a:t>
          </a:r>
          <a:endParaRPr kumimoji="1" lang="ja-JP" altLang="en-US" sz="5400" dirty="0"/>
        </a:p>
      </dgm:t>
    </dgm:pt>
    <dgm:pt modelId="{9B70DE0C-1CEE-407B-B21C-2BA2C682B16A}" type="parTrans" cxnId="{05E7E51F-E8C6-47A3-939A-3715A082BECB}">
      <dgm:prSet/>
      <dgm:spPr/>
      <dgm:t>
        <a:bodyPr/>
        <a:lstStyle/>
        <a:p>
          <a:endParaRPr kumimoji="1" lang="ja-JP" altLang="en-US"/>
        </a:p>
      </dgm:t>
    </dgm:pt>
    <dgm:pt modelId="{CDF809E1-67C4-40A5-BFBB-C9D33F98859D}" type="sibTrans" cxnId="{05E7E51F-E8C6-47A3-939A-3715A082BECB}">
      <dgm:prSet/>
      <dgm:spPr/>
      <dgm:t>
        <a:bodyPr/>
        <a:lstStyle/>
        <a:p>
          <a:endParaRPr kumimoji="1" lang="ja-JP" altLang="en-US"/>
        </a:p>
      </dgm:t>
    </dgm:pt>
    <dgm:pt modelId="{E3CBF9EA-7E29-42D1-866D-101E37D570B8}">
      <dgm:prSet phldrT="[テキスト]" custT="1"/>
      <dgm:spPr/>
      <dgm:t>
        <a:bodyPr/>
        <a:lstStyle/>
        <a:p>
          <a:r>
            <a:rPr kumimoji="1" lang="en-US" altLang="ja-JP" sz="1600" dirty="0"/>
            <a:t>Read the passages.</a:t>
          </a:r>
          <a:endParaRPr kumimoji="1" lang="ja-JP" altLang="en-US" sz="1600" dirty="0"/>
        </a:p>
      </dgm:t>
    </dgm:pt>
    <dgm:pt modelId="{7959AA6A-9800-4918-B557-2F017EAE0776}" type="parTrans" cxnId="{C8F3B0F5-4E0C-4E7B-9134-923605C9063A}">
      <dgm:prSet/>
      <dgm:spPr/>
      <dgm:t>
        <a:bodyPr/>
        <a:lstStyle/>
        <a:p>
          <a:endParaRPr kumimoji="1" lang="ja-JP" altLang="en-US"/>
        </a:p>
      </dgm:t>
    </dgm:pt>
    <dgm:pt modelId="{EAE99534-5EBE-4F5C-8ACB-98758C26752C}" type="sibTrans" cxnId="{C8F3B0F5-4E0C-4E7B-9134-923605C9063A}">
      <dgm:prSet/>
      <dgm:spPr/>
      <dgm:t>
        <a:bodyPr/>
        <a:lstStyle/>
        <a:p>
          <a:endParaRPr kumimoji="1" lang="ja-JP" altLang="en-US"/>
        </a:p>
      </dgm:t>
    </dgm:pt>
    <dgm:pt modelId="{4FA5EADC-EAA9-4726-8305-0688D3511934}">
      <dgm:prSet phldrT="[テキスト]" custT="1"/>
      <dgm:spPr/>
      <dgm:t>
        <a:bodyPr/>
        <a:lstStyle/>
        <a:p>
          <a:r>
            <a:rPr kumimoji="1" lang="en-US" altLang="ja-JP" sz="5400" dirty="0"/>
            <a:t>C</a:t>
          </a:r>
          <a:endParaRPr kumimoji="1" lang="ja-JP" altLang="en-US" sz="5400" dirty="0"/>
        </a:p>
      </dgm:t>
    </dgm:pt>
    <dgm:pt modelId="{480ADEB9-D457-43BF-BC00-36F4E6F6B735}" type="parTrans" cxnId="{21654F5B-03BF-4FFB-8F87-EEAB00D51A10}">
      <dgm:prSet/>
      <dgm:spPr/>
      <dgm:t>
        <a:bodyPr/>
        <a:lstStyle/>
        <a:p>
          <a:endParaRPr kumimoji="1" lang="ja-JP" altLang="en-US"/>
        </a:p>
      </dgm:t>
    </dgm:pt>
    <dgm:pt modelId="{49229016-47AC-48DB-9CB0-4F9F341C9262}" type="sibTrans" cxnId="{21654F5B-03BF-4FFB-8F87-EEAB00D51A10}">
      <dgm:prSet/>
      <dgm:spPr/>
      <dgm:t>
        <a:bodyPr/>
        <a:lstStyle/>
        <a:p>
          <a:endParaRPr kumimoji="1" lang="ja-JP" altLang="en-US"/>
        </a:p>
      </dgm:t>
    </dgm:pt>
    <dgm:pt modelId="{0A3D5615-DB1B-4B47-98B0-05AA7B8B352D}">
      <dgm:prSet phldrT="[テキスト]" custT="1"/>
      <dgm:spPr/>
      <dgm:t>
        <a:bodyPr/>
        <a:lstStyle/>
        <a:p>
          <a:r>
            <a:rPr kumimoji="1" lang="en-US" altLang="ja-JP" sz="1600" dirty="0"/>
            <a:t>Answer the question.</a:t>
          </a:r>
          <a:endParaRPr kumimoji="1" lang="ja-JP" altLang="en-US" sz="1600" dirty="0"/>
        </a:p>
      </dgm:t>
    </dgm:pt>
    <dgm:pt modelId="{0D63E8AF-55DE-4DCF-AEE2-3CD11441130F}" type="parTrans" cxnId="{DEEBC38A-1E34-4345-A9D9-E8D09C748FB5}">
      <dgm:prSet/>
      <dgm:spPr/>
      <dgm:t>
        <a:bodyPr/>
        <a:lstStyle/>
        <a:p>
          <a:endParaRPr kumimoji="1" lang="ja-JP" altLang="en-US"/>
        </a:p>
      </dgm:t>
    </dgm:pt>
    <dgm:pt modelId="{CD785BF3-BA96-4158-BE90-DB346B509BC6}" type="sibTrans" cxnId="{DEEBC38A-1E34-4345-A9D9-E8D09C748FB5}">
      <dgm:prSet/>
      <dgm:spPr/>
      <dgm:t>
        <a:bodyPr/>
        <a:lstStyle/>
        <a:p>
          <a:endParaRPr kumimoji="1" lang="ja-JP" altLang="en-US"/>
        </a:p>
      </dgm:t>
    </dgm:pt>
    <dgm:pt modelId="{452987A6-B025-4DAC-B0D8-0B730F132644}" type="pres">
      <dgm:prSet presAssocID="{C4AAF807-35B1-464D-AED8-B0C967B54A78}" presName="theList" presStyleCnt="0">
        <dgm:presLayoutVars>
          <dgm:dir/>
          <dgm:animLvl val="lvl"/>
          <dgm:resizeHandles val="exact"/>
        </dgm:presLayoutVars>
      </dgm:prSet>
      <dgm:spPr/>
    </dgm:pt>
    <dgm:pt modelId="{6E8770A9-155A-42E9-81A4-271069AD1748}" type="pres">
      <dgm:prSet presAssocID="{BCD153C1-4FDF-4188-94CC-764CBBA985DD}" presName="compNode" presStyleCnt="0"/>
      <dgm:spPr/>
    </dgm:pt>
    <dgm:pt modelId="{63593E89-BDA8-4C52-9AE7-73556F2F2524}" type="pres">
      <dgm:prSet presAssocID="{BCD153C1-4FDF-4188-94CC-764CBBA985DD}" presName="noGeometry" presStyleCnt="0"/>
      <dgm:spPr/>
    </dgm:pt>
    <dgm:pt modelId="{8A82C3B5-96F2-4F9F-AF42-054AEDA7D6A9}" type="pres">
      <dgm:prSet presAssocID="{BCD153C1-4FDF-4188-94CC-764CBBA985DD}" presName="childTextVisible" presStyleLbl="bgAccFollowNode1" presStyleIdx="0" presStyleCnt="3">
        <dgm:presLayoutVars>
          <dgm:bulletEnabled val="1"/>
        </dgm:presLayoutVars>
      </dgm:prSet>
      <dgm:spPr/>
    </dgm:pt>
    <dgm:pt modelId="{27E719D4-926C-4ECF-9C26-D86DEDA200F0}" type="pres">
      <dgm:prSet presAssocID="{BCD153C1-4FDF-4188-94CC-764CBBA985DD}" presName="childTextHidden" presStyleLbl="bgAccFollowNode1" presStyleIdx="0" presStyleCnt="3"/>
      <dgm:spPr/>
    </dgm:pt>
    <dgm:pt modelId="{4DCB8D9D-ED96-4902-8A55-633D652572B3}" type="pres">
      <dgm:prSet presAssocID="{BCD153C1-4FDF-4188-94CC-764CBBA985D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FEEA5BC-5B86-499A-BA72-D8E7E846F161}" type="pres">
      <dgm:prSet presAssocID="{BCD153C1-4FDF-4188-94CC-764CBBA985DD}" presName="aSpace" presStyleCnt="0"/>
      <dgm:spPr/>
    </dgm:pt>
    <dgm:pt modelId="{4D252BE5-A4E2-4EBE-A31E-EAB82F8A3937}" type="pres">
      <dgm:prSet presAssocID="{A02D53BF-3D46-404B-8117-3DABF78E8D65}" presName="compNode" presStyleCnt="0"/>
      <dgm:spPr/>
    </dgm:pt>
    <dgm:pt modelId="{A16F2910-CF9A-432E-918C-AF3486B00F78}" type="pres">
      <dgm:prSet presAssocID="{A02D53BF-3D46-404B-8117-3DABF78E8D65}" presName="noGeometry" presStyleCnt="0"/>
      <dgm:spPr/>
    </dgm:pt>
    <dgm:pt modelId="{4636DA0A-8B1E-4C5D-B18E-2683527BAD7C}" type="pres">
      <dgm:prSet presAssocID="{A02D53BF-3D46-404B-8117-3DABF78E8D65}" presName="childTextVisible" presStyleLbl="bgAccFollowNode1" presStyleIdx="1" presStyleCnt="3">
        <dgm:presLayoutVars>
          <dgm:bulletEnabled val="1"/>
        </dgm:presLayoutVars>
      </dgm:prSet>
      <dgm:spPr/>
    </dgm:pt>
    <dgm:pt modelId="{CFD2BEA1-91EE-44A6-9BB3-9E1D6E0A55A1}" type="pres">
      <dgm:prSet presAssocID="{A02D53BF-3D46-404B-8117-3DABF78E8D65}" presName="childTextHidden" presStyleLbl="bgAccFollowNode1" presStyleIdx="1" presStyleCnt="3"/>
      <dgm:spPr/>
    </dgm:pt>
    <dgm:pt modelId="{CEB2CE04-136F-4CFF-A70C-20D16B54EB84}" type="pres">
      <dgm:prSet presAssocID="{A02D53BF-3D46-404B-8117-3DABF78E8D6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187F416-659A-4E45-9468-1C6556E1F662}" type="pres">
      <dgm:prSet presAssocID="{A02D53BF-3D46-404B-8117-3DABF78E8D65}" presName="aSpace" presStyleCnt="0"/>
      <dgm:spPr/>
    </dgm:pt>
    <dgm:pt modelId="{F34FDA0E-8E4F-4A6C-BC82-FADFF05ED071}" type="pres">
      <dgm:prSet presAssocID="{4FA5EADC-EAA9-4726-8305-0688D3511934}" presName="compNode" presStyleCnt="0"/>
      <dgm:spPr/>
    </dgm:pt>
    <dgm:pt modelId="{846A6560-AAC2-471D-895E-72F86B92016B}" type="pres">
      <dgm:prSet presAssocID="{4FA5EADC-EAA9-4726-8305-0688D3511934}" presName="noGeometry" presStyleCnt="0"/>
      <dgm:spPr/>
    </dgm:pt>
    <dgm:pt modelId="{A39E8D43-FBFF-494F-98EF-B3DD7B66F158}" type="pres">
      <dgm:prSet presAssocID="{4FA5EADC-EAA9-4726-8305-0688D3511934}" presName="childTextVisible" presStyleLbl="bgAccFollowNode1" presStyleIdx="2" presStyleCnt="3">
        <dgm:presLayoutVars>
          <dgm:bulletEnabled val="1"/>
        </dgm:presLayoutVars>
      </dgm:prSet>
      <dgm:spPr/>
    </dgm:pt>
    <dgm:pt modelId="{66B60C13-0D8E-4A33-B215-651FE1C3B2C6}" type="pres">
      <dgm:prSet presAssocID="{4FA5EADC-EAA9-4726-8305-0688D3511934}" presName="childTextHidden" presStyleLbl="bgAccFollowNode1" presStyleIdx="2" presStyleCnt="3"/>
      <dgm:spPr/>
    </dgm:pt>
    <dgm:pt modelId="{A488B69F-B695-4CCF-B0FF-AACCECE508FC}" type="pres">
      <dgm:prSet presAssocID="{4FA5EADC-EAA9-4726-8305-0688D3511934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6EA2600-87E6-46D5-81D8-B1F7BD6BE218}" type="presOf" srcId="{BCD153C1-4FDF-4188-94CC-764CBBA985DD}" destId="{4DCB8D9D-ED96-4902-8A55-633D652572B3}" srcOrd="0" destOrd="0" presId="urn:microsoft.com/office/officeart/2005/8/layout/hProcess6"/>
    <dgm:cxn modelId="{05E7E51F-E8C6-47A3-939A-3715A082BECB}" srcId="{C4AAF807-35B1-464D-AED8-B0C967B54A78}" destId="{A02D53BF-3D46-404B-8117-3DABF78E8D65}" srcOrd="1" destOrd="0" parTransId="{9B70DE0C-1CEE-407B-B21C-2BA2C682B16A}" sibTransId="{CDF809E1-67C4-40A5-BFBB-C9D33F98859D}"/>
    <dgm:cxn modelId="{361CA62E-E30F-4292-A03A-13A634775999}" srcId="{C4AAF807-35B1-464D-AED8-B0C967B54A78}" destId="{BCD153C1-4FDF-4188-94CC-764CBBA985DD}" srcOrd="0" destOrd="0" parTransId="{47B578A5-98EA-4709-BF23-E9D814DAA236}" sibTransId="{B73DA26E-9BFB-436A-A507-B314B218AAA6}"/>
    <dgm:cxn modelId="{63E6B739-51A7-4571-8FD8-5F632F0AFD17}" type="presOf" srcId="{5C66E59B-17C1-415B-8DFF-FB4F2C1CDAD2}" destId="{8A82C3B5-96F2-4F9F-AF42-054AEDA7D6A9}" srcOrd="0" destOrd="0" presId="urn:microsoft.com/office/officeart/2005/8/layout/hProcess6"/>
    <dgm:cxn modelId="{21654F5B-03BF-4FFB-8F87-EEAB00D51A10}" srcId="{C4AAF807-35B1-464D-AED8-B0C967B54A78}" destId="{4FA5EADC-EAA9-4726-8305-0688D3511934}" srcOrd="2" destOrd="0" parTransId="{480ADEB9-D457-43BF-BC00-36F4E6F6B735}" sibTransId="{49229016-47AC-48DB-9CB0-4F9F341C9262}"/>
    <dgm:cxn modelId="{7A535A62-1534-4935-9F75-6EBECCE1FD9B}" srcId="{BCD153C1-4FDF-4188-94CC-764CBBA985DD}" destId="{5C66E59B-17C1-415B-8DFF-FB4F2C1CDAD2}" srcOrd="0" destOrd="0" parTransId="{034DF052-E647-4FCC-B66A-6CCBE3CCEBAE}" sibTransId="{E0D4746B-DDC8-4ECF-9DB0-90D867155764}"/>
    <dgm:cxn modelId="{482FF242-FFAE-4309-BBBB-290138F46A96}" type="presOf" srcId="{E3CBF9EA-7E29-42D1-866D-101E37D570B8}" destId="{CFD2BEA1-91EE-44A6-9BB3-9E1D6E0A55A1}" srcOrd="1" destOrd="0" presId="urn:microsoft.com/office/officeart/2005/8/layout/hProcess6"/>
    <dgm:cxn modelId="{96D65569-66C1-4464-9667-1EA7250B8A2B}" type="presOf" srcId="{C4AAF807-35B1-464D-AED8-B0C967B54A78}" destId="{452987A6-B025-4DAC-B0D8-0B730F132644}" srcOrd="0" destOrd="0" presId="urn:microsoft.com/office/officeart/2005/8/layout/hProcess6"/>
    <dgm:cxn modelId="{791A4E83-3666-4DA0-A833-E80719BEA7C5}" type="presOf" srcId="{4FA5EADC-EAA9-4726-8305-0688D3511934}" destId="{A488B69F-B695-4CCF-B0FF-AACCECE508FC}" srcOrd="0" destOrd="0" presId="urn:microsoft.com/office/officeart/2005/8/layout/hProcess6"/>
    <dgm:cxn modelId="{DEEBC38A-1E34-4345-A9D9-E8D09C748FB5}" srcId="{4FA5EADC-EAA9-4726-8305-0688D3511934}" destId="{0A3D5615-DB1B-4B47-98B0-05AA7B8B352D}" srcOrd="0" destOrd="0" parTransId="{0D63E8AF-55DE-4DCF-AEE2-3CD11441130F}" sibTransId="{CD785BF3-BA96-4158-BE90-DB346B509BC6}"/>
    <dgm:cxn modelId="{D3AAA6AD-444A-47DD-A52D-FE2694F18A17}" type="presOf" srcId="{E3CBF9EA-7E29-42D1-866D-101E37D570B8}" destId="{4636DA0A-8B1E-4C5D-B18E-2683527BAD7C}" srcOrd="0" destOrd="0" presId="urn:microsoft.com/office/officeart/2005/8/layout/hProcess6"/>
    <dgm:cxn modelId="{341353B8-7069-440D-8B11-D2B9785A1642}" type="presOf" srcId="{5C66E59B-17C1-415B-8DFF-FB4F2C1CDAD2}" destId="{27E719D4-926C-4ECF-9C26-D86DEDA200F0}" srcOrd="1" destOrd="0" presId="urn:microsoft.com/office/officeart/2005/8/layout/hProcess6"/>
    <dgm:cxn modelId="{07AC7CBC-B257-430E-B6D7-708F2268EF57}" type="presOf" srcId="{A02D53BF-3D46-404B-8117-3DABF78E8D65}" destId="{CEB2CE04-136F-4CFF-A70C-20D16B54EB84}" srcOrd="0" destOrd="0" presId="urn:microsoft.com/office/officeart/2005/8/layout/hProcess6"/>
    <dgm:cxn modelId="{BBE58ECE-FD16-4833-A6EB-1D713DD6EE84}" type="presOf" srcId="{0A3D5615-DB1B-4B47-98B0-05AA7B8B352D}" destId="{66B60C13-0D8E-4A33-B215-651FE1C3B2C6}" srcOrd="1" destOrd="0" presId="urn:microsoft.com/office/officeart/2005/8/layout/hProcess6"/>
    <dgm:cxn modelId="{01ECADD5-3A8C-4356-8F44-5EA82786DABE}" type="presOf" srcId="{0A3D5615-DB1B-4B47-98B0-05AA7B8B352D}" destId="{A39E8D43-FBFF-494F-98EF-B3DD7B66F158}" srcOrd="0" destOrd="0" presId="urn:microsoft.com/office/officeart/2005/8/layout/hProcess6"/>
    <dgm:cxn modelId="{C8F3B0F5-4E0C-4E7B-9134-923605C9063A}" srcId="{A02D53BF-3D46-404B-8117-3DABF78E8D65}" destId="{E3CBF9EA-7E29-42D1-866D-101E37D570B8}" srcOrd="0" destOrd="0" parTransId="{7959AA6A-9800-4918-B557-2F017EAE0776}" sibTransId="{EAE99534-5EBE-4F5C-8ACB-98758C26752C}"/>
    <dgm:cxn modelId="{374B8BF4-C002-4000-8BF6-669904803F56}" type="presParOf" srcId="{452987A6-B025-4DAC-B0D8-0B730F132644}" destId="{6E8770A9-155A-42E9-81A4-271069AD1748}" srcOrd="0" destOrd="0" presId="urn:microsoft.com/office/officeart/2005/8/layout/hProcess6"/>
    <dgm:cxn modelId="{781A260B-5A67-4349-A49A-6DECEC46DFCF}" type="presParOf" srcId="{6E8770A9-155A-42E9-81A4-271069AD1748}" destId="{63593E89-BDA8-4C52-9AE7-73556F2F2524}" srcOrd="0" destOrd="0" presId="urn:microsoft.com/office/officeart/2005/8/layout/hProcess6"/>
    <dgm:cxn modelId="{6DBC4E24-31C0-44D5-9804-86D51228423A}" type="presParOf" srcId="{6E8770A9-155A-42E9-81A4-271069AD1748}" destId="{8A82C3B5-96F2-4F9F-AF42-054AEDA7D6A9}" srcOrd="1" destOrd="0" presId="urn:microsoft.com/office/officeart/2005/8/layout/hProcess6"/>
    <dgm:cxn modelId="{F8269142-BDEE-488B-B2E7-42F16F095DE0}" type="presParOf" srcId="{6E8770A9-155A-42E9-81A4-271069AD1748}" destId="{27E719D4-926C-4ECF-9C26-D86DEDA200F0}" srcOrd="2" destOrd="0" presId="urn:microsoft.com/office/officeart/2005/8/layout/hProcess6"/>
    <dgm:cxn modelId="{7C082176-A985-497F-8E43-775B7BA5D2DF}" type="presParOf" srcId="{6E8770A9-155A-42E9-81A4-271069AD1748}" destId="{4DCB8D9D-ED96-4902-8A55-633D652572B3}" srcOrd="3" destOrd="0" presId="urn:microsoft.com/office/officeart/2005/8/layout/hProcess6"/>
    <dgm:cxn modelId="{0EBF708E-AD5F-4F80-AB9A-38A0EEE6B4B2}" type="presParOf" srcId="{452987A6-B025-4DAC-B0D8-0B730F132644}" destId="{0FEEA5BC-5B86-499A-BA72-D8E7E846F161}" srcOrd="1" destOrd="0" presId="urn:microsoft.com/office/officeart/2005/8/layout/hProcess6"/>
    <dgm:cxn modelId="{33EF1060-CBB8-405D-B051-288881FFD728}" type="presParOf" srcId="{452987A6-B025-4DAC-B0D8-0B730F132644}" destId="{4D252BE5-A4E2-4EBE-A31E-EAB82F8A3937}" srcOrd="2" destOrd="0" presId="urn:microsoft.com/office/officeart/2005/8/layout/hProcess6"/>
    <dgm:cxn modelId="{E1EBEB29-A456-43FB-9BB2-2AC9FE59E5C2}" type="presParOf" srcId="{4D252BE5-A4E2-4EBE-A31E-EAB82F8A3937}" destId="{A16F2910-CF9A-432E-918C-AF3486B00F78}" srcOrd="0" destOrd="0" presId="urn:microsoft.com/office/officeart/2005/8/layout/hProcess6"/>
    <dgm:cxn modelId="{CF2BE2AB-8B28-4375-898F-471F58A5E69C}" type="presParOf" srcId="{4D252BE5-A4E2-4EBE-A31E-EAB82F8A3937}" destId="{4636DA0A-8B1E-4C5D-B18E-2683527BAD7C}" srcOrd="1" destOrd="0" presId="urn:microsoft.com/office/officeart/2005/8/layout/hProcess6"/>
    <dgm:cxn modelId="{5EBFBA97-AB68-4287-967A-0F7CB7AE97E2}" type="presParOf" srcId="{4D252BE5-A4E2-4EBE-A31E-EAB82F8A3937}" destId="{CFD2BEA1-91EE-44A6-9BB3-9E1D6E0A55A1}" srcOrd="2" destOrd="0" presId="urn:microsoft.com/office/officeart/2005/8/layout/hProcess6"/>
    <dgm:cxn modelId="{3A9124EE-49AA-4400-8843-2CB107A6C621}" type="presParOf" srcId="{4D252BE5-A4E2-4EBE-A31E-EAB82F8A3937}" destId="{CEB2CE04-136F-4CFF-A70C-20D16B54EB84}" srcOrd="3" destOrd="0" presId="urn:microsoft.com/office/officeart/2005/8/layout/hProcess6"/>
    <dgm:cxn modelId="{72E20DF8-710E-4A28-9169-407840495553}" type="presParOf" srcId="{452987A6-B025-4DAC-B0D8-0B730F132644}" destId="{F187F416-659A-4E45-9468-1C6556E1F662}" srcOrd="3" destOrd="0" presId="urn:microsoft.com/office/officeart/2005/8/layout/hProcess6"/>
    <dgm:cxn modelId="{730FD474-BC09-43F2-B915-EA5989191F61}" type="presParOf" srcId="{452987A6-B025-4DAC-B0D8-0B730F132644}" destId="{F34FDA0E-8E4F-4A6C-BC82-FADFF05ED071}" srcOrd="4" destOrd="0" presId="urn:microsoft.com/office/officeart/2005/8/layout/hProcess6"/>
    <dgm:cxn modelId="{BCB4233B-3A3B-45B6-9220-0476ADC6F5A9}" type="presParOf" srcId="{F34FDA0E-8E4F-4A6C-BC82-FADFF05ED071}" destId="{846A6560-AAC2-471D-895E-72F86B92016B}" srcOrd="0" destOrd="0" presId="urn:microsoft.com/office/officeart/2005/8/layout/hProcess6"/>
    <dgm:cxn modelId="{707B7D0F-FC48-459A-A35E-CD483AF23FE1}" type="presParOf" srcId="{F34FDA0E-8E4F-4A6C-BC82-FADFF05ED071}" destId="{A39E8D43-FBFF-494F-98EF-B3DD7B66F158}" srcOrd="1" destOrd="0" presId="urn:microsoft.com/office/officeart/2005/8/layout/hProcess6"/>
    <dgm:cxn modelId="{CA0188A4-085C-40C3-AC6A-47E9E7CBC99A}" type="presParOf" srcId="{F34FDA0E-8E4F-4A6C-BC82-FADFF05ED071}" destId="{66B60C13-0D8E-4A33-B215-651FE1C3B2C6}" srcOrd="2" destOrd="0" presId="urn:microsoft.com/office/officeart/2005/8/layout/hProcess6"/>
    <dgm:cxn modelId="{4EB70DAF-D545-4A98-B057-61FC40A7EA1D}" type="presParOf" srcId="{F34FDA0E-8E4F-4A6C-BC82-FADFF05ED071}" destId="{A488B69F-B695-4CCF-B0FF-AACCECE508F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2C3B5-96F2-4F9F-AF42-054AEDA7D6A9}">
      <dsp:nvSpPr>
        <dsp:cNvPr id="0" name=""/>
        <dsp:cNvSpPr/>
      </dsp:nvSpPr>
      <dsp:spPr>
        <a:xfrm>
          <a:off x="635854" y="591413"/>
          <a:ext cx="2524293" cy="22065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Click on the pdf icon</a:t>
          </a:r>
          <a:r>
            <a:rPr kumimoji="1" lang="en-US" altLang="ja-JP" sz="1200" kern="1200" dirty="0"/>
            <a:t>.</a:t>
          </a:r>
          <a:endParaRPr kumimoji="1" lang="ja-JP" altLang="en-US" sz="1200" kern="1200" dirty="0"/>
        </a:p>
      </dsp:txBody>
      <dsp:txXfrm>
        <a:off x="1266927" y="922396"/>
        <a:ext cx="1230593" cy="1544585"/>
      </dsp:txXfrm>
    </dsp:sp>
    <dsp:sp modelId="{4DCB8D9D-ED96-4902-8A55-633D652572B3}">
      <dsp:nvSpPr>
        <dsp:cNvPr id="0" name=""/>
        <dsp:cNvSpPr/>
      </dsp:nvSpPr>
      <dsp:spPr>
        <a:xfrm>
          <a:off x="4780" y="1063615"/>
          <a:ext cx="1262146" cy="1262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5400" kern="1200" dirty="0"/>
            <a:t>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600" kern="1200" dirty="0"/>
        </a:p>
      </dsp:txBody>
      <dsp:txXfrm>
        <a:off x="189617" y="1248452"/>
        <a:ext cx="892472" cy="892472"/>
      </dsp:txXfrm>
    </dsp:sp>
    <dsp:sp modelId="{4636DA0A-8B1E-4C5D-B18E-2683527BAD7C}">
      <dsp:nvSpPr>
        <dsp:cNvPr id="0" name=""/>
        <dsp:cNvSpPr/>
      </dsp:nvSpPr>
      <dsp:spPr>
        <a:xfrm>
          <a:off x="3948989" y="591413"/>
          <a:ext cx="2524293" cy="22065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Read the passages.</a:t>
          </a:r>
          <a:endParaRPr kumimoji="1" lang="ja-JP" altLang="en-US" sz="1600" kern="1200" dirty="0"/>
        </a:p>
      </dsp:txBody>
      <dsp:txXfrm>
        <a:off x="4580063" y="922396"/>
        <a:ext cx="1230593" cy="1544585"/>
      </dsp:txXfrm>
    </dsp:sp>
    <dsp:sp modelId="{CEB2CE04-136F-4CFF-A70C-20D16B54EB84}">
      <dsp:nvSpPr>
        <dsp:cNvPr id="0" name=""/>
        <dsp:cNvSpPr/>
      </dsp:nvSpPr>
      <dsp:spPr>
        <a:xfrm>
          <a:off x="3317916" y="1063615"/>
          <a:ext cx="1262146" cy="1262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5400" kern="1200" dirty="0"/>
            <a:t>B</a:t>
          </a:r>
          <a:endParaRPr kumimoji="1" lang="ja-JP" altLang="en-US" sz="5400" kern="1200" dirty="0"/>
        </a:p>
      </dsp:txBody>
      <dsp:txXfrm>
        <a:off x="3502753" y="1248452"/>
        <a:ext cx="892472" cy="892472"/>
      </dsp:txXfrm>
    </dsp:sp>
    <dsp:sp modelId="{A39E8D43-FBFF-494F-98EF-B3DD7B66F158}">
      <dsp:nvSpPr>
        <dsp:cNvPr id="0" name=""/>
        <dsp:cNvSpPr/>
      </dsp:nvSpPr>
      <dsp:spPr>
        <a:xfrm>
          <a:off x="7262125" y="591413"/>
          <a:ext cx="2524293" cy="22065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/>
            <a:t>Answer the question.</a:t>
          </a:r>
          <a:endParaRPr kumimoji="1" lang="ja-JP" altLang="en-US" sz="1600" kern="1200" dirty="0"/>
        </a:p>
      </dsp:txBody>
      <dsp:txXfrm>
        <a:off x="7893198" y="922396"/>
        <a:ext cx="1230593" cy="1544585"/>
      </dsp:txXfrm>
    </dsp:sp>
    <dsp:sp modelId="{A488B69F-B695-4CCF-B0FF-AACCECE508FC}">
      <dsp:nvSpPr>
        <dsp:cNvPr id="0" name=""/>
        <dsp:cNvSpPr/>
      </dsp:nvSpPr>
      <dsp:spPr>
        <a:xfrm>
          <a:off x="6631051" y="1063615"/>
          <a:ext cx="1262146" cy="12621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5400" kern="1200" dirty="0"/>
            <a:t>C</a:t>
          </a:r>
          <a:endParaRPr kumimoji="1" lang="ja-JP" altLang="en-US" sz="5400" kern="1200" dirty="0"/>
        </a:p>
      </dsp:txBody>
      <dsp:txXfrm>
        <a:off x="6815888" y="1248452"/>
        <a:ext cx="892472" cy="892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D3AE85-3212-4814-8B87-FF7ABCA0BF92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2021/3/17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62C3C4-9460-4343-9283-24A378E2714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F08A2D6-1316-4A14-9673-025911DEF5CC}" type="datetime1">
              <a:rPr lang="ja-JP" altLang="en-US" smtClean="0"/>
              <a:t>2021/3/17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6DE8F2A-B3D4-43F2-B39B-CD77F64A1950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143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n-US" altLang="ja-JP" smtClean="0"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677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と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図プレースホルダー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baseline="0" dirty="0">
                <a:ea typeface="Meiryo UI" panose="020B0604030504040204" pitchFamily="50" charset="-128"/>
              </a:defRPr>
            </a:lvl1pPr>
          </a:lstStyle>
          <a:p>
            <a:pPr marL="228600" lvl="0" indent="-228600" algn="ctr" rtl="0"/>
            <a:r>
              <a:rPr lang="ja-JP" altLang="en-US" noProof="0"/>
              <a:t>画像の挿入</a:t>
            </a:r>
          </a:p>
        </p:txBody>
      </p:sp>
      <p:sp>
        <p:nvSpPr>
          <p:cNvPr id="8" name="フリーフォーム:図形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baseline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28600" lvl="0" indent="-228600" rtl="0"/>
            <a:r>
              <a:rPr lang="ja-JP" altLang="en-US" noProof="0"/>
              <a:t>サブタイトル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rtl="0"/>
            <a:r>
              <a:rPr lang="ja-JP" altLang="en-US" noProof="0"/>
              <a:t>タイトル</a:t>
            </a: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写真 + 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baseline="0" dirty="0"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baseline="0">
                <a:ea typeface="Meiryo UI" panose="020B0604030504040204" pitchFamily="50" charset="-128"/>
              </a:defRPr>
            </a:lvl1pPr>
          </a:lstStyle>
          <a:p>
            <a:pPr marL="228600" lvl="0" indent="-228600" algn="ctr" rtl="0"/>
            <a:r>
              <a:rPr lang="ja-JP" altLang="en-US" noProof="0"/>
              <a:t>画像の挿入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 baseline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2" name="テキスト プレースホルダー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写真 + 3 つの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baseline="0">
                <a:ea typeface="Meiryo UI" panose="020B0604030504040204" pitchFamily="50" charset="-128"/>
              </a:defRPr>
            </a:lvl1pPr>
          </a:lstStyle>
          <a:p>
            <a:pPr marL="228600" lvl="0" indent="-228600" algn="ctr" rtl="0"/>
            <a:r>
              <a:rPr lang="ja-JP" altLang="en-US" noProof="0"/>
              <a:t>画像の挿入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1" name="テキスト プレースホルダー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2" name="テキスト プレースホルダー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3" name="テキスト プレースホルダー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4" name="テキスト プレースホルダー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の半分の写真 + 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baseline="0">
                <a:ea typeface="Meiryo UI" panose="020B0604030504040204" pitchFamily="50" charset="-128"/>
              </a:defRPr>
            </a:lvl1pPr>
          </a:lstStyle>
          <a:p>
            <a:pPr marL="228600" lvl="0" indent="-228600" algn="ctr" rtl="0"/>
            <a:r>
              <a:rPr lang="ja-JP" altLang="en-US" noProof="0"/>
              <a:t>画像の挿入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baseline="0" dirty="0"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 baseline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2" name="テキスト プレースホルダー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n-US" altLang="ja-JP" b="1" baseline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b="1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ローチャート:ドキュメント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baseline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28600" lvl="0" indent="-228600" rtl="0"/>
            <a:r>
              <a:rPr lang="ja-JP" altLang="en-US" noProof="0"/>
              <a:t>サブタイトル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rtl="0"/>
            <a:r>
              <a:rPr lang="ja-JP" altLang="en-US" noProof="0"/>
              <a:t>タイトル</a:t>
            </a: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ドキュメント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rtlCol="0" anchor="t">
            <a:noAutofit/>
          </a:bodyPr>
          <a:lstStyle>
            <a:lvl1pPr>
              <a:defRPr sz="4800" spc="-150" baseline="0">
                <a:solidFill>
                  <a:schemeClr val="tx1">
                    <a:lumMod val="75000"/>
                    <a:lumOff val="25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セクション ヘッダー </a:t>
            </a:r>
            <a:r>
              <a:rPr lang="en-US" altLang="ja-JP" noProof="0"/>
              <a:t>1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 baseline="0">
                <a:solidFill>
                  <a:schemeClr val="accent3"/>
                </a:solidFill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サブタイトル</a:t>
            </a:r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n-US" altLang="ja-JP" b="1" baseline="0" noProof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b="1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n-US" altLang="ja-JP" b="1" baseline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b="1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 rtlCol="0">
            <a:normAutofit/>
          </a:bodyPr>
          <a:lstStyle>
            <a:lvl1pPr>
              <a:defRPr sz="2000" baseline="0">
                <a:ea typeface="Meiryo UI" panose="020B0604030504040204" pitchFamily="50" charset="-128"/>
              </a:defRPr>
            </a:lvl1pPr>
            <a:lvl2pPr>
              <a:defRPr sz="1800" baseline="0">
                <a:ea typeface="Meiryo UI" panose="020B0604030504040204" pitchFamily="50" charset="-128"/>
              </a:defRPr>
            </a:lvl2pPr>
            <a:lvl3pPr>
              <a:defRPr sz="1600" baseline="0">
                <a:ea typeface="Meiryo UI" panose="020B0604030504040204" pitchFamily="50" charset="-128"/>
              </a:defRPr>
            </a:lvl3pPr>
            <a:lvl4pPr>
              <a:defRPr sz="1400" baseline="0">
                <a:ea typeface="Meiryo UI" panose="020B0604030504040204" pitchFamily="50" charset="-128"/>
              </a:defRPr>
            </a:lvl4pPr>
            <a:lvl5pPr>
              <a:defRPr sz="1400"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3" name="コンテンツ プレースホルダー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 baseline="0">
                <a:ea typeface="Meiryo UI" panose="020B0604030504040204" pitchFamily="50" charset="-128"/>
              </a:defRPr>
            </a:lvl1pPr>
            <a:lvl2pPr>
              <a:defRPr sz="1800" baseline="0">
                <a:ea typeface="Meiryo UI" panose="020B0604030504040204" pitchFamily="50" charset="-128"/>
              </a:defRPr>
            </a:lvl2pPr>
            <a:lvl3pPr>
              <a:defRPr sz="1600" baseline="0">
                <a:ea typeface="Meiryo UI" panose="020B0604030504040204" pitchFamily="50" charset="-128"/>
              </a:defRPr>
            </a:lvl3pPr>
            <a:lvl4pPr>
              <a:defRPr sz="1400" baseline="0">
                <a:ea typeface="Meiryo UI" panose="020B0604030504040204" pitchFamily="50" charset="-128"/>
              </a:defRPr>
            </a:lvl4pPr>
            <a:lvl5pPr>
              <a:defRPr sz="1400"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コンテン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n-US" altLang="ja-JP" b="1" baseline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b="1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5" name="テキスト プレースホルダー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 baseline="0"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 rtlCol="0">
            <a:normAutofit/>
          </a:bodyPr>
          <a:lstStyle>
            <a:lvl1pPr>
              <a:defRPr sz="2400" baseline="0">
                <a:ea typeface="Meiryo UI" panose="020B0604030504040204" pitchFamily="50" charset="-128"/>
              </a:defRPr>
            </a:lvl1pPr>
            <a:lvl2pPr>
              <a:defRPr sz="2000" baseline="0">
                <a:ea typeface="Meiryo UI" panose="020B0604030504040204" pitchFamily="50" charset="-128"/>
              </a:defRPr>
            </a:lvl2pPr>
            <a:lvl3pPr>
              <a:defRPr sz="1800" baseline="0">
                <a:ea typeface="Meiryo UI" panose="020B0604030504040204" pitchFamily="50" charset="-128"/>
              </a:defRPr>
            </a:lvl3pPr>
            <a:lvl4pPr>
              <a:defRPr sz="1600" baseline="0">
                <a:ea typeface="Meiryo UI" panose="020B0604030504040204" pitchFamily="50" charset="-128"/>
              </a:defRPr>
            </a:lvl4pPr>
            <a:lvl5pPr>
              <a:defRPr sz="1600" baseline="0">
                <a:ea typeface="Meiryo UI" panose="020B0604030504040204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図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n-US" altLang="ja-JP" b="1" baseline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b="1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5" name="テキスト プレースホルダー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 baseline="0"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1" name="図プレースホルダー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 rtlCol="0"/>
          <a:lstStyle>
            <a:lvl1pPr marL="0" indent="0">
              <a:buNone/>
              <a:defRPr sz="3200" baseline="0"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の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baseline="0">
                <a:ea typeface="Meiryo UI" panose="020B0604030504040204" pitchFamily="50" charset="-128"/>
              </a:defRPr>
            </a:lvl1pPr>
          </a:lstStyle>
          <a:p>
            <a:pPr marL="228600" lvl="0" indent="-228600" algn="ctr" rtl="0"/>
            <a:r>
              <a:rPr lang="ja-JP" altLang="en-US" noProof="0"/>
              <a:t>画像の挿入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0" rtl="0"/>
            <a:endParaRPr lang="ja-JP" altLang="en-US" noProof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 rtlCol="0">
            <a:spAutoFit/>
          </a:bodyPr>
          <a:lstStyle>
            <a:lvl1pPr marL="0" indent="0">
              <a:buNone/>
              <a:defRPr sz="16600" b="1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 rtl="0"/>
            <a:r>
              <a:rPr lang="ja-JP" altLang="en-US" noProof="0"/>
              <a:t>“</a:t>
            </a:r>
          </a:p>
        </p:txBody>
      </p:sp>
      <p:sp>
        <p:nvSpPr>
          <p:cNvPr id="9" name="フレーム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n-US" altLang="ja-JP" b="1" baseline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b="1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 2 と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baseline="0" dirty="0">
                <a:ea typeface="Meiryo UI" panose="020B0604030504040204" pitchFamily="50" charset="-128"/>
              </a:defRPr>
            </a:lvl1pPr>
          </a:lstStyle>
          <a:p>
            <a:pPr marL="228600" lvl="0" indent="-228600" algn="ctr" rtl="0"/>
            <a:r>
              <a:rPr lang="ja-JP" altLang="en-US" noProof="0"/>
              <a:t>画像の挿入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baseline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28600" lvl="0" indent="-228600" rtl="0"/>
            <a:r>
              <a:rPr lang="ja-JP" altLang="en-US" noProof="0"/>
              <a:t>サブタイトル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rtl="0"/>
            <a:r>
              <a:rPr lang="ja-JP" altLang="en-US" noProof="0"/>
              <a:t>タイトル</a:t>
            </a:r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長方形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お礼を述べる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baseline="0"/>
            </a:lvl1pPr>
          </a:lstStyle>
          <a:p>
            <a:pPr marL="228600" lvl="0" indent="-228600" algn="ctr" rtl="0"/>
            <a:r>
              <a:rPr lang="ja-JP" altLang="en-US" noProof="0"/>
              <a:t>画像の挿入</a:t>
            </a:r>
            <a:endParaRPr lang="ja-JP" altLang="en-GB" noProof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292053"/>
            <a:ext cx="4907643" cy="1311128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baseline="0" dirty="0">
                <a:solidFill>
                  <a:schemeClr val="bg1"/>
                </a:solidFill>
                <a:latin typeface="Meiryo UI" panose="020B0604030504040204" pitchFamily="50" charset="-128"/>
              </a:defRPr>
            </a:lvl1pPr>
          </a:lstStyle>
          <a:p>
            <a:pPr marL="0" lvl="0" rtl="0"/>
            <a:r>
              <a:rPr lang="ja-JP" altLang="en-US" noProof="0"/>
              <a:t>ありがとうございました</a:t>
            </a:r>
            <a:endParaRPr lang="ja-JP" altLang="en-GB" noProof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を含むセクション ヘッダ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:図形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baseline="0" dirty="0">
                <a:ea typeface="Meiryo UI" panose="020B0604030504040204" pitchFamily="50" charset="-128"/>
              </a:defRPr>
            </a:lvl1pPr>
          </a:lstStyle>
          <a:p>
            <a:pPr marL="228600" lvl="0" indent="-228600" algn="ctr" rtl="0"/>
            <a:r>
              <a:rPr lang="ja-JP" altLang="en-US" noProof="0"/>
              <a:t>画像の挿入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rtlCol="0" anchor="t">
            <a:noAutofit/>
          </a:bodyPr>
          <a:lstStyle>
            <a:lvl1pPr>
              <a:defRPr sz="4800" spc="-150" baseline="0">
                <a:solidFill>
                  <a:schemeClr val="tx1">
                    <a:lumMod val="75000"/>
                    <a:lumOff val="25000"/>
                  </a:schemeClr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セクション ヘッダー </a:t>
            </a:r>
            <a:r>
              <a:rPr lang="en-US" altLang="ja-JP" noProof="0"/>
              <a:t>1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 baseline="0">
                <a:solidFill>
                  <a:schemeClr val="accent3"/>
                </a:solidFill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サブタイトル</a:t>
            </a:r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n-US" altLang="ja-JP" b="1" baseline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b="1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を含むセクション ヘッダ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baseline="0" dirty="0">
                <a:solidFill>
                  <a:schemeClr val="tx1"/>
                </a:solidFill>
                <a:ea typeface="Meiryo UI" panose="020B0604030504040204" pitchFamily="50" charset="-128"/>
              </a:defRPr>
            </a:lvl1pPr>
          </a:lstStyle>
          <a:p>
            <a:pPr marL="228600" lvl="0" indent="-228600" algn="ctr" rtl="0"/>
            <a:r>
              <a:rPr lang="ja-JP" altLang="en-US" noProof="0"/>
              <a:t>画像の挿入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rtlCol="0" anchor="b">
            <a:noAutofit/>
          </a:bodyPr>
          <a:lstStyle>
            <a:lvl1pPr>
              <a:defRPr sz="4800" spc="-15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セクション ヘッダー </a:t>
            </a:r>
            <a:r>
              <a:rPr lang="en-US" altLang="ja-JP" noProof="0"/>
              <a:t>2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サブタイトル</a:t>
            </a: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n-US" altLang="ja-JP" b="1" baseline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b="1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n-US" altLang="ja-JP" b="1" baseline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b="1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ea typeface="Meiryo UI" panose="020B0604030504040204" pitchFamily="50" charset="-128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ea typeface="Meiryo UI" panose="020B0604030504040204" pitchFamily="50" charset="-128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a typeface="Meiryo UI" panose="020B0604030504040204" pitchFamily="50" charset="-128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baseline="0" dirty="0"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ea typeface="Meiryo UI" panose="020B0604030504040204" pitchFamily="50" charset="-128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ea typeface="Meiryo UI" panose="020B0604030504040204" pitchFamily="50" charset="-128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a typeface="Meiryo UI" panose="020B0604030504040204" pitchFamily="50" charset="-128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n-US" altLang="ja-JP" b="1" baseline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b="1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6" name="テキスト プレースホルダー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 baseline="0">
                <a:solidFill>
                  <a:schemeClr val="accent6"/>
                </a:solidFill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8" name="コンテンツ プレースホルダー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 rtlCol="0">
            <a:normAutofit/>
          </a:bodyPr>
          <a:lstStyle>
            <a:lvl1pPr>
              <a:defRPr sz="1400" baseline="0">
                <a:ea typeface="Meiryo UI" panose="020B0604030504040204" pitchFamily="50" charset="-128"/>
              </a:defRPr>
            </a:lvl1pPr>
            <a:lvl2pPr>
              <a:defRPr sz="1400" baseline="0">
                <a:ea typeface="Meiryo UI" panose="020B0604030504040204" pitchFamily="50" charset="-128"/>
              </a:defRPr>
            </a:lvl2pPr>
            <a:lvl3pPr>
              <a:defRPr sz="1400" baseline="0">
                <a:ea typeface="Meiryo UI" panose="020B0604030504040204" pitchFamily="50" charset="-128"/>
              </a:defRPr>
            </a:lvl3pPr>
            <a:lvl4pPr>
              <a:defRPr sz="1400" baseline="0">
                <a:ea typeface="Meiryo UI" panose="020B0604030504040204" pitchFamily="50" charset="-128"/>
              </a:defRPr>
            </a:lvl4pPr>
            <a:lvl5pPr>
              <a:defRPr sz="1400"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9" name="テキスト プレースホルダー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 baseline="0">
                <a:solidFill>
                  <a:schemeClr val="accent3"/>
                </a:solidFill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20" name="コンテンツ プレースホルダー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 rtlCol="0">
            <a:normAutofit/>
          </a:bodyPr>
          <a:lstStyle>
            <a:lvl1pPr>
              <a:defRPr sz="1400" baseline="0">
                <a:ea typeface="Meiryo UI" panose="020B0604030504040204" pitchFamily="50" charset="-128"/>
              </a:defRPr>
            </a:lvl1pPr>
            <a:lvl2pPr>
              <a:defRPr sz="1400" baseline="0">
                <a:ea typeface="Meiryo UI" panose="020B0604030504040204" pitchFamily="50" charset="-128"/>
              </a:defRPr>
            </a:lvl2pPr>
            <a:lvl3pPr>
              <a:defRPr sz="1400" baseline="0">
                <a:ea typeface="Meiryo UI" panose="020B0604030504040204" pitchFamily="50" charset="-128"/>
              </a:defRPr>
            </a:lvl3pPr>
            <a:lvl4pPr>
              <a:defRPr sz="1400" baseline="0">
                <a:ea typeface="Meiryo UI" panose="020B0604030504040204" pitchFamily="50" charset="-128"/>
              </a:defRPr>
            </a:lvl4pPr>
            <a:lvl5pPr>
              <a:defRPr sz="1400" baseline="0"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の白の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 baseline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 baseline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2" name="テキスト プレースホルダー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13" name="テキスト プレースホルダー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rtlCol="0"/>
          <a:lstStyle>
            <a:lvl1pPr>
              <a:defRPr baseline="0"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n-US" altLang="ja-JP" b="1" baseline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‹#›</a:t>
            </a:fld>
            <a:endParaRPr lang="ja-JP" altLang="en-US" b="1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GB" sz="3600" b="1" kern="1200" spc="-60" baseline="0" dirty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jpg"/><Relationship Id="rId4" Type="http://schemas.openxmlformats.org/officeDocument/2006/relationships/image" Target="../media/image2.wm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プレースホルダー 8" descr="海の中のウミガメ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タイトル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9144000" cy="701731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/>
          <a:lstStyle/>
          <a:p>
            <a:pPr rtl="0"/>
            <a:r>
              <a:rPr lang="ja-JP" altLang="en-US" dirty="0"/>
              <a:t>サンプル問題（学芸国際英語） </a:t>
            </a:r>
          </a:p>
        </p:txBody>
      </p:sp>
      <p:sp>
        <p:nvSpPr>
          <p:cNvPr id="52" name="サブタイトル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ja-JP" altLang="en-US" dirty="0"/>
              <a:t>環境問題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E09F9C-6D52-4682-98E2-AAB4FCC9E242}"/>
              </a:ext>
            </a:extLst>
          </p:cNvPr>
          <p:cNvSpPr/>
          <p:nvPr/>
        </p:nvSpPr>
        <p:spPr>
          <a:xfrm>
            <a:off x="10217886" y="5944813"/>
            <a:ext cx="1754373" cy="4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b="1" dirty="0">
                <a:solidFill>
                  <a:schemeClr val="tx1"/>
                </a:solidFill>
              </a:rPr>
              <a:t>LEO</a:t>
            </a:r>
            <a:endParaRPr kumimoji="1" lang="ja-JP" alt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84CA583-8CD8-44A7-84E8-B2093C33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55615"/>
            <a:ext cx="11174186" cy="480131"/>
          </a:xfrm>
        </p:spPr>
        <p:txBody>
          <a:bodyPr/>
          <a:lstStyle/>
          <a:p>
            <a:r>
              <a:rPr lang="en-US" sz="2800" b="0" dirty="0"/>
              <a:t>A Warning World</a:t>
            </a: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47A93D4C-6744-4167-94EF-0267EA1E9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230783"/>
              </p:ext>
            </p:extLst>
          </p:nvPr>
        </p:nvGraphicFramePr>
        <p:xfrm>
          <a:off x="640500" y="1392815"/>
          <a:ext cx="866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パッケージャー シェル オブジェクト" showAsIcon="1" r:id="rId3" imgW="866880" imgH="550800" progId="Package">
                  <p:embed/>
                </p:oleObj>
              </mc:Choice>
              <mc:Fallback>
                <p:oleObj name="パッケージャー シェル オブジェクト" showAsIcon="1" r:id="rId3" imgW="866880" imgH="550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500" y="1392815"/>
                        <a:ext cx="8667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741275-9076-489C-B3CE-83CD4DE33326}"/>
              </a:ext>
            </a:extLst>
          </p:cNvPr>
          <p:cNvSpPr/>
          <p:nvPr/>
        </p:nvSpPr>
        <p:spPr>
          <a:xfrm>
            <a:off x="744278" y="2785730"/>
            <a:ext cx="8399721" cy="1552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9" name="図表 8">
            <a:extLst>
              <a:ext uri="{FF2B5EF4-FFF2-40B4-BE49-F238E27FC236}">
                <a16:creationId xmlns:a16="http://schemas.microsoft.com/office/drawing/2014/main" id="{679B0D9E-282B-422D-8027-E1F27A800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839647"/>
              </p:ext>
            </p:extLst>
          </p:nvPr>
        </p:nvGraphicFramePr>
        <p:xfrm>
          <a:off x="640500" y="1744034"/>
          <a:ext cx="9791200" cy="3389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図 11" descr="人, 屋内, 子供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9CD4FB5-B912-4FE4-B819-5DB9D99C4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5524" y="4689007"/>
            <a:ext cx="1911521" cy="14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3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プレースホルダー 14" descr="海の中のウミガメ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図プレースホルダー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5928351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画像の挿入</a:t>
            </a:r>
          </a:p>
        </p:txBody>
      </p:sp>
      <p:sp>
        <p:nvSpPr>
          <p:cNvPr id="12" name="長方形 11" descr="スライド画像の下部のアクセント ブロック">
            <a:extLst>
              <a:ext uri="{FF2B5EF4-FFF2-40B4-BE49-F238E27FC236}">
                <a16:creationId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タイトル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292053"/>
            <a:ext cx="5928351" cy="1311128"/>
          </a:xfrm>
        </p:spPr>
        <p:txBody>
          <a:bodyPr rtlCol="0"/>
          <a:lstStyle/>
          <a:p>
            <a:pPr rtl="0"/>
            <a:r>
              <a:rPr lang="ja-JP" altLang="en-US" dirty="0"/>
              <a:t>ありがとうございました</a:t>
            </a:r>
          </a:p>
        </p:txBody>
      </p:sp>
      <p:pic>
        <p:nvPicPr>
          <p:cNvPr id="4" name="図 3" descr="ウィンドウ, 建物 が含まれている画像&#10;&#10;自動的に生成された説明">
            <a:extLst>
              <a:ext uri="{FF2B5EF4-FFF2-40B4-BE49-F238E27FC236}">
                <a16:creationId xmlns:a16="http://schemas.microsoft.com/office/drawing/2014/main" id="{56B6B0FD-C5D2-4BE2-84B3-D610BEFA8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586" y="4417764"/>
            <a:ext cx="2556901" cy="25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633_TF89715846" id="{D02933C7-5B70-486F-96EA-AD9386C0B23E}" vid="{8E1BD739-95C8-4D6D-B1D5-95D4DC66B59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37</Words>
  <Application>Microsoft Office PowerPoint</Application>
  <PresentationFormat>ワイド画面</PresentationFormat>
  <Paragraphs>15</Paragraphs>
  <Slides>3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Arial</vt:lpstr>
      <vt:lpstr>Century Gothic</vt:lpstr>
      <vt:lpstr>Office テーマ</vt:lpstr>
      <vt:lpstr>パッケージ</vt:lpstr>
      <vt:lpstr>サンプル問題（学芸国際英語） </vt:lpstr>
      <vt:lpstr>A Warning World</vt:lpstr>
      <vt:lpstr>ありがとうございました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サンプル問題（学芸国際英語） </dc:title>
  <dc:creator>吉澤正之</dc:creator>
  <cp:lastModifiedBy>吉澤正之</cp:lastModifiedBy>
  <cp:revision>5</cp:revision>
  <dcterms:created xsi:type="dcterms:W3CDTF">2021-03-17T03:18:27Z</dcterms:created>
  <dcterms:modified xsi:type="dcterms:W3CDTF">2021-03-17T03:57:25Z</dcterms:modified>
</cp:coreProperties>
</file>